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13"/>
    </p:embeddedFont>
    <p:embeddedFont>
      <p:font typeface="APLPAPATROLL" panose="02000603000000000000" pitchFamily="2" charset="0"/>
      <p:regular r:id="rId13"/>
    </p:embeddedFont>
    <p:embeddedFont>
      <p:font typeface="KAHoney" panose="02000803000000000000" pitchFamily="2" charset="0"/>
      <p:regular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24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49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541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86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346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657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689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909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301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499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1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E29819-72EC-0344-AEEC-D937BE641E30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15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 Display</vt:lpstr>
      <vt:lpstr>Aptos</vt:lpstr>
      <vt:lpstr>KAHoney</vt:lpstr>
      <vt:lpstr>Arial</vt:lpstr>
      <vt:lpstr>APLPAPATROLL</vt:lpstr>
      <vt:lpstr>APLPAPATROLL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5</cp:revision>
  <dcterms:created xsi:type="dcterms:W3CDTF">2024-07-19T21:22:11Z</dcterms:created>
  <dcterms:modified xsi:type="dcterms:W3CDTF">2024-07-20T00:52:52Z</dcterms:modified>
</cp:coreProperties>
</file>